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138" y="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: 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Tabelle1!$A$2:$A$3</c:f>
              <c:strCache>
                <c:ptCount val="2"/>
                <c:pt idx="0">
                  <c:v>Ja</c:v>
                </c:pt>
                <c:pt idx="1">
                  <c:v>Nein</c:v>
                </c:pt>
              </c:strCache>
            </c:strRef>
          </c:cat>
          <c:val>
            <c:numRef>
              <c:f>Tabelle1!$B$2:$B$3</c:f>
              <c:numCache>
                <c:formatCode>0.00%</c:formatCode>
                <c:ptCount val="2"/>
                <c:pt idx="0">
                  <c:v>0.72599999999999998</c:v>
                </c:pt>
                <c:pt idx="1">
                  <c:v>0.27400000000000002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32-41F6-8ADC-9B92E2D828D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594148-9268-AEA9-2050-E4DA1C0D9B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88727F2-18CC-57EC-3E91-C63C5B9E0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7A58926-0C68-0B43-5C15-4A44E33ED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4C5B82-9090-FF0F-D108-61E5B380D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C44F07-AC02-5A2B-1671-B451E4B3C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0776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35BD8A-8201-495A-6479-44ADD8A78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0DC0E01-C7A3-DD94-5DC5-A634511C2A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B85F786-70CB-839B-5152-AD2B033B5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7C714DC-61E8-9643-2AC0-C5A49A37A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40C768-48F7-A3B1-1D42-3AB10972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6141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942E361-BEED-7C52-6AE1-42818D354D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35DF55B-79BB-02B1-FEE3-0F36B37AA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1F7553-6511-58C9-B4D5-45AFA2F73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DEC3CD-283D-225B-4220-4D59D7CAB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9ABA09-7E51-B43B-726E-12CAEB1C7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5411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6019E4-B2E1-C572-BB15-2D2B71656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49F6CC-7161-EACC-5969-23D9E1F0F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A20AEE-B366-46EC-DD5B-84FC8A00E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43798C9-8A05-9BC7-527D-6DC8760BA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AD2477E-A44B-D1D0-628F-1BD52A9E5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109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637F63-64FC-124B-34EC-45890DB96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ADA1419-982A-A80C-BD16-B878CB63C8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47E97EB-8E0F-073F-C44B-47AF68196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1F6251-4282-410C-ECF8-E359D97DA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7C1069-0F77-C0BE-C694-FEB8860F8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2574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6FD510-0D11-B150-F5A1-DDA30A3B2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8649839-9B39-E304-EBE6-E7A134B330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1F53C63-0EB0-0F6D-71BC-7E195ACDED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3F17ADA-E13B-4A89-3DCF-BAD840193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34B35A0-3300-CA6C-E07B-7ADF56D34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F8D556E-B1C9-75CF-774E-E1B881AA1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2863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6E85D0-FCE0-FB64-C3FA-F284A89E6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3124D7-33B3-255D-E62C-2C7F11E10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830368E-2590-4BED-9DC5-A82135B707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7318755-B9D6-AB01-B3D3-58D974F1DF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9719AD8-B045-13DA-535C-C9A5C62ACB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B2911E0-87DD-C2E9-F900-BB3250BD9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E46FF01-BFA3-8DA0-D08C-843A3E3A6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D5FD573-0BB8-258F-5246-A02179626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022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E79EF9-FAD3-E201-4B93-76D196EF2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0EC6808-CA38-392F-AAB4-592D6E67C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22B0CD9-ADA3-5760-E789-8DE55CB4B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C0C9E12-8A42-A480-C4ED-02833E704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4772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7BC68A2-0674-5F4A-8818-C0A7ADF68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A1383D7-91BF-F13A-B2A7-C026518EF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E63E0F-5911-D1CC-8C51-EDA793AB8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2410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E4A4D5-84C5-85BD-C74A-F2C73666B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CA16BD5-B468-C5F8-7F59-5160F3AAB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D520E09-75D9-6244-87A6-4589CA21B3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ED2A8C0-84D2-94C2-1DB7-3217367DF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83F4EF1-7285-567D-A328-A5DDBC6F3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B148B6D-A870-5630-4D48-F37573467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5086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485C69-33AE-F4F9-8A57-C1AA54403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ECE3739-55C1-7B66-3101-3EFE453EED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B79F722-CC8F-43BA-1F61-C5E2D17D77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BB041F0-38ED-2E29-1554-FCF675D39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FED944D-3D9A-7A45-1E21-4D1BF83C0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7C4DA0-7BBB-91EE-4AD6-D4F25877D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4917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049BF6F-4F02-C7A1-088D-42B600E03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2D7CE7B-5BBC-E74E-1700-FB2F9130B5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A22B81-A76E-9C8A-64DF-DADBC9E4AD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22898-4749-4D91-BCD0-A6246819CEC5}" type="datetimeFigureOut">
              <a:rPr lang="de-DE" smtClean="0"/>
              <a:t>01.06.2023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B345A4-D10D-E051-B8AF-69C4CD4C26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A4E00B-BA12-8333-93E6-CE816A373C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88AE9-408E-4157-8392-85D332C95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6974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91D4B41-C22D-B427-20E0-61E169BF5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Ist Ihnen WLAN zu Hause genauso wichtig wie Wasser, Elektrizität und Heizung?</a:t>
            </a: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5BEBBC6D-E201-5EC6-30F0-329BCEA1D5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79272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Grafik 9" descr="Ein Bild, das Schrift, Screenshot, Grafiken, Schwarz enthält.&#10;&#10;Automatisch generierte Beschreibung">
            <a:extLst>
              <a:ext uri="{FF2B5EF4-FFF2-40B4-BE49-F238E27FC236}">
                <a16:creationId xmlns:a16="http://schemas.microsoft.com/office/drawing/2014/main" id="{11A7927F-1636-456D-A9F6-EEA4FD7AEE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584" y="6014792"/>
            <a:ext cx="1686416" cy="843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247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Ist Ihnen WLAN zu Hause genauso wichtig wie Wasser, Elektrizität und Heizung?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Ist Ihnen WLAN zu Hause genauso wichtig wie Wasser, Elektrizität und Heizung?</dc:title>
  <dc:creator>Marcel Schuell</dc:creator>
  <cp:lastModifiedBy>Marcel Schuell</cp:lastModifiedBy>
  <cp:revision>1</cp:revision>
  <dcterms:created xsi:type="dcterms:W3CDTF">2023-06-01T12:43:59Z</dcterms:created>
  <dcterms:modified xsi:type="dcterms:W3CDTF">2023-06-01T12:51:43Z</dcterms:modified>
</cp:coreProperties>
</file>