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50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D67C2AB-4F44-42FA-959D-37F331947DDF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A032-41F6-8ADC-9B92E2D828D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566F190-AED9-40EC-9065-A8F8CC3847BB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032-41F6-8ADC-9B92E2D828D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9F49CDC1-6A5A-4A01-B47A-574B51AF1028}" type="VALUE">
                      <a:rPr lang="en-US" baseline="0"/>
                      <a:pPr/>
                      <a:t>[WERT]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A032-41F6-8ADC-9B92E2D828D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ADAE48C-FF78-4ABB-91DC-F3A093AD00F3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032-41F6-8ADC-9B92E2D828D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84E2ED9-6A72-4B31-BE21-3EF9A8A430E2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032-41F6-8ADC-9B92E2D828D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21232806-46A7-4A00-BC14-082399B67233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032-41F6-8ADC-9B92E2D828D4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9519C783-08DB-4009-AC8D-97746BF7230E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032-41F6-8ADC-9B92E2D828D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316E9E7B-E2E4-482E-942E-92E6EBAAEBBA}" type="VALUE">
                      <a:rPr lang="en-US" baseline="0" smtClean="0"/>
                      <a:pPr/>
                      <a:t>[WERT]</a:t>
                    </a:fld>
                    <a:endParaRPr lang="de-DE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: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032-41F6-8ADC-9B92E2D828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Tabelle1!$A$2:$A$9</c:f>
              <c:strCache>
                <c:ptCount val="8"/>
                <c:pt idx="0">
                  <c:v>Audio-Streaming</c:v>
                </c:pt>
                <c:pt idx="1">
                  <c:v>Social Media</c:v>
                </c:pt>
                <c:pt idx="2">
                  <c:v>Videotelefonie</c:v>
                </c:pt>
                <c:pt idx="3">
                  <c:v>Homeoffice</c:v>
                </c:pt>
                <c:pt idx="4">
                  <c:v>Gaming</c:v>
                </c:pt>
                <c:pt idx="5">
                  <c:v>Down- und Upload</c:v>
                </c:pt>
                <c:pt idx="6">
                  <c:v>Internetsurfen</c:v>
                </c:pt>
                <c:pt idx="7">
                  <c:v>Video-Streaming</c:v>
                </c:pt>
              </c:strCache>
            </c:strRef>
          </c:cat>
          <c:val>
            <c:numRef>
              <c:f>Tabelle1!$B$2:$B$9</c:f>
              <c:numCache>
                <c:formatCode>0.00%</c:formatCode>
                <c:ptCount val="8"/>
                <c:pt idx="0">
                  <c:v>9.7000000000000003E-2</c:v>
                </c:pt>
                <c:pt idx="1">
                  <c:v>0.17</c:v>
                </c:pt>
                <c:pt idx="2">
                  <c:v>0.17399999999999999</c:v>
                </c:pt>
                <c:pt idx="3">
                  <c:v>0.19600000000000001</c:v>
                </c:pt>
                <c:pt idx="4">
                  <c:v>0.20200000000000001</c:v>
                </c:pt>
                <c:pt idx="5">
                  <c:v>0.23499999999999999</c:v>
                </c:pt>
                <c:pt idx="6">
                  <c:v>0.34899999999999998</c:v>
                </c:pt>
                <c:pt idx="7">
                  <c:v>0.47399999999999998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32-41F6-8ADC-9B92E2D82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2260496"/>
        <c:axId val="732259840"/>
      </c:barChart>
      <c:valAx>
        <c:axId val="73225984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732260496"/>
        <c:crosses val="autoZero"/>
        <c:crossBetween val="between"/>
      </c:valAx>
      <c:catAx>
        <c:axId val="732260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7322598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94148-9268-AEA9-2050-E4DA1C0D9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8727F2-18CC-57EC-3E91-C63C5B9E0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58926-0C68-0B43-5C15-4A44E33E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4C5B82-9090-FF0F-D108-61E5B380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C44F07-AC02-5A2B-1671-B451E4B3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77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5BD8A-8201-495A-6479-44ADD8A78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DC0E01-C7A3-DD94-5DC5-A634511C2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5F786-70CB-839B-5152-AD2B033B5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C714DC-61E8-9643-2AC0-C5A49A37A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40C768-48F7-A3B1-1D42-3AB10972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1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42E361-BEED-7C52-6AE1-42818D354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5DF55B-79BB-02B1-FEE3-0F36B37AA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1F7553-6511-58C9-B4D5-45AFA2F73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DEC3CD-283D-225B-4220-4D59D7CA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9ABA09-7E51-B43B-726E-12CAEB1C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41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019E4-B2E1-C572-BB15-2D2B7165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49F6CC-7161-EACC-5969-23D9E1F0F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A20AEE-B366-46EC-DD5B-84FC8A00E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3798C9-8A05-9BC7-527D-6DC8760B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D2477E-A44B-D1D0-628F-1BD52A9E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09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37F63-64FC-124B-34EC-45890DB9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DA1419-982A-A80C-BD16-B878CB63C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7E97EB-8E0F-073F-C44B-47AF6819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F6251-4282-410C-ECF8-E359D97D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C1069-0F77-C0BE-C694-FEB8860F8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57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D510-0D11-B150-F5A1-DDA30A3B2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649839-9B39-E304-EBE6-E7A134B33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F53C63-0EB0-0F6D-71BC-7E195ACDE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F17ADA-E13B-4A89-3DCF-BAD84019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4B35A0-3300-CA6C-E07B-7ADF56D3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D556E-B1C9-75CF-774E-E1B881AA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86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E85D0-FCE0-FB64-C3FA-F284A89E6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3124D7-33B3-255D-E62C-2C7F11E10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30368E-2590-4BED-9DC5-A82135B70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318755-B9D6-AB01-B3D3-58D974F1D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719AD8-B045-13DA-535C-C9A5C62A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2911E0-87DD-C2E9-F900-BB3250BD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46FF01-BFA3-8DA0-D08C-843A3E3A6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FD573-0BB8-258F-5246-A0217962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02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79EF9-FAD3-E201-4B93-76D196EF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EC6808-CA38-392F-AAB4-592D6E67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2B0CD9-ADA3-5760-E789-8DE55CB4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0C9E12-8A42-A480-C4ED-02833E70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77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BC68A2-0674-5F4A-8818-C0A7ADF6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A1383D7-91BF-F13A-B2A7-C026518E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E63E0F-5911-D1CC-8C51-EDA793A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41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4A4D5-84C5-85BD-C74A-F2C7366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A16BD5-B468-C5F8-7F59-5160F3AA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20E09-75D9-6244-87A6-4589CA21B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D2A8C0-84D2-94C2-1DB7-3217367D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3F4EF1-7285-567D-A328-A5DDBC6F3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148B6D-A870-5630-4D48-F3757346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08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85C69-33AE-F4F9-8A57-C1AA5440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CE3739-55C1-7B66-3101-3EFE453EE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79F722-CC8F-43BA-1F61-C5E2D17D7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B041F0-38ED-2E29-1554-FCF675D39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ED944D-3D9A-7A45-1E21-4D1BF83C0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7C4DA0-7BBB-91EE-4AD6-D4F25877D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91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049BF6F-4F02-C7A1-088D-42B600E03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D7CE7B-5BBC-E74E-1700-FB2F9130B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A22B81-A76E-9C8A-64DF-DADBC9E4AD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2898-4749-4D91-BCD0-A6246819CEC5}" type="datetimeFigureOut">
              <a:rPr lang="de-DE" smtClean="0"/>
              <a:t>05.06.2023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B345A4-D10D-E051-B8AF-69C4CD4C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A4E00B-BA12-8333-93E6-CE816A373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97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1D4B41-C22D-B427-20E0-61E169BF5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Bei welchen Anwendungen macht sich die WLAN-Schwäche besonders bemerkbar?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5BEBBC6D-E201-5EC6-30F0-329BCEA1D5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690520"/>
              </p:ext>
            </p:extLst>
          </p:nvPr>
        </p:nvGraphicFramePr>
        <p:xfrm>
          <a:off x="134754" y="1825625"/>
          <a:ext cx="118583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Grafik 9" descr="Ein Bild, das Schrift, Screenshot, Grafiken, Schwarz enthält.&#10;&#10;Automatisch generierte Beschreibung">
            <a:extLst>
              <a:ext uri="{FF2B5EF4-FFF2-40B4-BE49-F238E27FC236}">
                <a16:creationId xmlns:a16="http://schemas.microsoft.com/office/drawing/2014/main" id="{11A7927F-1636-456D-A9F6-EEA4FD7AE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584" y="6014792"/>
            <a:ext cx="1686416" cy="8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4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Bei welchen Anwendungen macht sich die WLAN-Schwäche besonders bemerkbar?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 Ihnen WLAN zu Hause genauso wichtig wie Wasser, Elektrizität und Heizung?</dc:title>
  <dc:creator>Marcel Schuell</dc:creator>
  <cp:lastModifiedBy>Marcel Schuell</cp:lastModifiedBy>
  <cp:revision>5</cp:revision>
  <dcterms:created xsi:type="dcterms:W3CDTF">2023-06-01T12:43:59Z</dcterms:created>
  <dcterms:modified xsi:type="dcterms:W3CDTF">2023-06-05T11:25:30Z</dcterms:modified>
</cp:coreProperties>
</file>